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67" r:id="rId8"/>
    <p:sldId id="263" r:id="rId9"/>
    <p:sldId id="264" r:id="rId10"/>
    <p:sldId id="268" r:id="rId11"/>
    <p:sldId id="26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DB4D-7A74-C22F-8286-BBEBD6A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DCC3A5-5D56-395B-8EEC-FD5D45C07FEA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C4AC7DE7-5809-245C-C5AF-17A24F8970B0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9CFE8-FC51-BA5B-E476-7985F4690558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87949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/>
              <a:t>C++</a:t>
            </a:r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  <p:pic>
        <p:nvPicPr>
          <p:cNvPr id="9" name="그림 8" descr="인간의 얼굴, 사람, 턱, 목이(가) 표시된 사진&#10;&#10;자동 생성된 설명">
            <a:extLst>
              <a:ext uri="{FF2B5EF4-FFF2-40B4-BE49-F238E27FC236}">
                <a16:creationId xmlns:a16="http://schemas.microsoft.com/office/drawing/2014/main" id="{662E1B73-C03A-3692-941B-7EBF5753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3" y="1637836"/>
            <a:ext cx="3093026" cy="39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549244" y="1760897"/>
            <a:ext cx="636283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전반적인 서버의 구조와 </a:t>
            </a:r>
            <a:r>
              <a:rPr lang="en-US" altLang="ko-KR" dirty="0"/>
              <a:t>	 </a:t>
            </a:r>
            <a:r>
              <a:rPr lang="ko-KR" altLang="en-US" dirty="0"/>
              <a:t>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https://youtu.be/WILVtBHlOO4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55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362552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192347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1339913" y="4936935"/>
            <a:ext cx="92254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진행중인 모든 게임 루프의 연산에 관여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 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문제를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 </a:t>
            </a:r>
            <a:r>
              <a:rPr lang="ko-KR" altLang="en-US" sz="1600" dirty="0"/>
              <a:t>하고자 하였다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24625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부분이다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부분이다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92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9266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진행중인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95E8-029D-4EB6-67E8-EE5668C51E39}"/>
              </a:ext>
            </a:extLst>
          </p:cNvPr>
          <p:cNvSpPr txBox="1"/>
          <p:nvPr/>
        </p:nvSpPr>
        <p:spPr>
          <a:xfrm>
            <a:off x="7822096" y="4896686"/>
            <a:ext cx="33822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SERVER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맴버함수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소켓의 포트번호를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리턴한다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DCF6-C186-FCD3-0C58-FD597B71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C64B46-E1E9-B447-0AC6-1FA2603F5EDF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BB8C313C-45B7-FE42-8C37-4C63C352684B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02C27-DBB8-A6C9-EA33-142B678DC7FE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E9F0A-8F5A-017C-0B00-78AD4E041FAC}"/>
              </a:ext>
            </a:extLst>
          </p:cNvPr>
          <p:cNvSpPr txBox="1"/>
          <p:nvPr/>
        </p:nvSpPr>
        <p:spPr>
          <a:xfrm>
            <a:off x="0" y="1013987"/>
            <a:ext cx="123113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 초기에 클라이언트가 기존에 정했던 </a:t>
            </a:r>
            <a:r>
              <a:rPr lang="ko-KR" altLang="en-US" dirty="0" err="1"/>
              <a:t>언리얼</a:t>
            </a:r>
            <a:r>
              <a:rPr lang="ko-KR" altLang="en-US" dirty="0"/>
              <a:t> 엔진 기반에서 </a:t>
            </a:r>
            <a:r>
              <a:rPr lang="en-US" altLang="ko-KR" dirty="0"/>
              <a:t>Vulkan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그리고 </a:t>
            </a:r>
            <a:r>
              <a:rPr lang="en-US" altLang="ko-KR" dirty="0"/>
              <a:t>Direct3D</a:t>
            </a:r>
            <a:r>
              <a:rPr lang="ko-KR" altLang="en-US" dirty="0"/>
              <a:t>로 변경되었다</a:t>
            </a:r>
            <a:r>
              <a:rPr lang="en-US" altLang="ko-KR" dirty="0"/>
              <a:t>. </a:t>
            </a:r>
            <a:r>
              <a:rPr lang="ko-KR" altLang="en-US" dirty="0"/>
              <a:t>이에 프로젝트 진행이 </a:t>
            </a:r>
            <a:r>
              <a:rPr lang="ko-KR" altLang="en-US" dirty="0" err="1"/>
              <a:t>더뎌졌고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기존의 일정에 맞추지 못해 팀원들의 사기가 저조했다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 프로젝트의 팀장으로서 꾸준한 의사소통과 격려</a:t>
            </a:r>
            <a:r>
              <a:rPr lang="en-US" altLang="ko-KR" dirty="0"/>
              <a:t>, </a:t>
            </a:r>
            <a:r>
              <a:rPr lang="ko-KR" altLang="en-US" dirty="0"/>
              <a:t>일정 확인을 통해 프로젝트를 이끌었다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서버 프로그래머로서 이번 프로젝트에서 </a:t>
            </a:r>
            <a:r>
              <a:rPr lang="en-US" altLang="ko-KR" dirty="0"/>
              <a:t>BOOST/ASIO</a:t>
            </a:r>
            <a:r>
              <a:rPr lang="ko-KR" altLang="en-US" dirty="0"/>
              <a:t>를 처음으로 사용해보았고 이에 많은 어려움이 있었다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부족한 부분을 채우기 위해서 스스로 공부해야 했다</a:t>
            </a:r>
            <a:r>
              <a:rPr lang="en-US" altLang="ko-KR" dirty="0"/>
              <a:t>. </a:t>
            </a:r>
            <a:r>
              <a:rPr lang="ko-KR" altLang="en-US" dirty="0"/>
              <a:t>공부를 통해 막혔던 문제를 해결하고 성능을 개선하고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안정성을 늘릴 때마다 굉장히 즐거웠고 프로젝트를 잘 마치는데 큰 원동력이 되어주었다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이번 프로젝트에서 </a:t>
            </a:r>
            <a:r>
              <a:rPr lang="ko-KR" altLang="en-US" dirty="0" err="1"/>
              <a:t>아쉬운점이</a:t>
            </a:r>
            <a:r>
              <a:rPr lang="ko-KR" altLang="en-US" dirty="0"/>
              <a:t> 있다면 팀원들이 각자의 영역에서 벗어나지 못했다는 것이다</a:t>
            </a:r>
            <a:r>
              <a:rPr lang="en-US" altLang="ko-KR" dirty="0"/>
              <a:t>. </a:t>
            </a:r>
            <a:r>
              <a:rPr lang="ko-KR" altLang="en-US" dirty="0"/>
              <a:t>나와 클라이언트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프로그래머는 각자의 도전을 마주해야 했기에 서로의 영역에서 도와주기 어려웠다</a:t>
            </a:r>
            <a:r>
              <a:rPr lang="en-US" altLang="ko-KR" dirty="0"/>
              <a:t>. </a:t>
            </a:r>
            <a:r>
              <a:rPr lang="ko-KR" altLang="en-US" dirty="0"/>
              <a:t>만일 내가 클라이언트에 대해서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더 잘 알고있었더라면 프로젝트 진행이 더 수월했을 것이다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프로젝트가 각자의 영역에서 각자 열심히 한다고 </a:t>
            </a:r>
            <a:r>
              <a:rPr lang="ko-KR" altLang="en-US" dirty="0" err="1"/>
              <a:t>되는것이</a:t>
            </a:r>
            <a:r>
              <a:rPr lang="ko-KR" altLang="en-US" dirty="0"/>
              <a:t> 아니라는 것을 </a:t>
            </a:r>
            <a:r>
              <a:rPr lang="ko-KR" altLang="en-US" dirty="0" err="1"/>
              <a:t>깨달았다</a:t>
            </a:r>
            <a:r>
              <a:rPr lang="en-US" altLang="ko-KR" dirty="0"/>
              <a:t>. </a:t>
            </a:r>
            <a:r>
              <a:rPr lang="ko-KR" altLang="en-US" dirty="0"/>
              <a:t>대부분이 서로 </a:t>
            </a:r>
            <a:r>
              <a:rPr lang="ko-KR" altLang="en-US" dirty="0" err="1"/>
              <a:t>얽혀있어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힘을 합쳐 </a:t>
            </a:r>
            <a:r>
              <a:rPr lang="ko-KR" altLang="en-US" dirty="0" err="1"/>
              <a:t>해결해야했으며</a:t>
            </a:r>
            <a:r>
              <a:rPr lang="ko-KR" altLang="en-US" dirty="0"/>
              <a:t> 이를 위해서는 팀원간 의사소통이 중요하다는 것을 느꼈다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이번 프로젝트에서는 안정적이고 내가 온전하게 제어 가능한 구조를 만들고자 하였다</a:t>
            </a:r>
            <a:r>
              <a:rPr lang="en-US" altLang="ko-KR" dirty="0"/>
              <a:t>. </a:t>
            </a:r>
            <a:r>
              <a:rPr lang="ko-KR" altLang="en-US" dirty="0"/>
              <a:t>때문에 병렬성을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다소 희생하더라도 임계 영역을 최소화하고자 하였다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796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1378</Words>
  <Application>Microsoft Office PowerPoint</Application>
  <PresentationFormat>와이드스크린</PresentationFormat>
  <Paragraphs>145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동재 김</cp:lastModifiedBy>
  <cp:revision>13</cp:revision>
  <dcterms:created xsi:type="dcterms:W3CDTF">2024-08-08T02:51:43Z</dcterms:created>
  <dcterms:modified xsi:type="dcterms:W3CDTF">2024-10-16T08:53:04Z</dcterms:modified>
</cp:coreProperties>
</file>